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8" r:id="rId2"/>
    <p:sldId id="1157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مهارة الإستعداد للعمل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ميعاد أحمد الطنيجي 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55EB3D65-5932-8BE9-1E09-2631C024C1C8}"/>
              </a:ext>
            </a:extLst>
          </p:cNvPr>
          <p:cNvGraphicFramePr>
            <a:graphicFrameLocks noGrp="1"/>
          </p:cNvGraphicFramePr>
          <p:nvPr/>
        </p:nvGraphicFramePr>
        <p:xfrm>
          <a:off x="696290" y="1146100"/>
          <a:ext cx="10799420" cy="802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يوضح  سبب رغبته في القيام بهذا النوع من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يميز المهارات والسمات الشخصية الخاصة به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أسباب الرغبة في العمل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D7C2E948-93D7-3670-0C78-045AED5C2819}"/>
              </a:ext>
            </a:extLst>
          </p:cNvPr>
          <p:cNvSpPr/>
          <p:nvPr/>
        </p:nvSpPr>
        <p:spPr>
          <a:xfrm>
            <a:off x="437325" y="3791806"/>
            <a:ext cx="148630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بطاقة المهمة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F99F25C9-DFAF-10F3-3BC5-ED4F6004632F}"/>
              </a:ext>
            </a:extLst>
          </p:cNvPr>
          <p:cNvSpPr/>
          <p:nvPr/>
        </p:nvSpPr>
        <p:spPr>
          <a:xfrm>
            <a:off x="1989056" y="3829388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B5FE8E-162A-1293-9E39-03FAE010CF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107" t="46850" r="11422" b="30874"/>
          <a:stretch/>
        </p:blipFill>
        <p:spPr>
          <a:xfrm>
            <a:off x="2818614" y="3047583"/>
            <a:ext cx="8589192" cy="187228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41F7E7D-0427-C776-3D9E-A79566BD1CE6}"/>
              </a:ext>
            </a:extLst>
          </p:cNvPr>
          <p:cNvSpPr/>
          <p:nvPr/>
        </p:nvSpPr>
        <p:spPr>
          <a:xfrm>
            <a:off x="9767585" y="486178"/>
            <a:ext cx="155363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الرابع</a:t>
            </a:r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2476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46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MEEAD AHMED OBAID ALTENEIJI</cp:lastModifiedBy>
  <cp:revision>4</cp:revision>
  <dcterms:created xsi:type="dcterms:W3CDTF">2023-06-12T14:15:26Z</dcterms:created>
  <dcterms:modified xsi:type="dcterms:W3CDTF">2023-06-12T14:27:28Z</dcterms:modified>
</cp:coreProperties>
</file>