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318" r:id="rId2"/>
    <p:sldId id="11573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45" d="100"/>
          <a:sy n="45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8348-14B0-40E9-8474-B618C65924A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C4E8F71-984F-41E1-ABBE-5A001F0F50C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5FC100C-FB86-40C9-B77A-E9FC01DE49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E2EB97-0CCB-4290-A4EC-AC7709AB3F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3E48DB-DFB9-4B93-86DC-4BAB5E84C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2226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26273-E4BE-478E-AF3B-2BE7729070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3B97E85-5185-495F-8037-E8AB7304590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393E912-6DDC-4F2B-86E8-D4C28B5976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B474A1-00FD-4F0A-958A-23B620D62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65F8D-A2BA-4982-A14A-24FE9C4BA3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971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B7C7909-B2EF-4C82-82FA-D6B7196CDD5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D4386EF-E8AD-4968-8B75-44132625C5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011C6F-CCB4-49DA-BB98-132B2BF48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86F5B1-C1F8-459E-86FB-E0C2824D15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57C7C-3E5A-43B2-8375-515D518B8C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9026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7827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52672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F24FDA-F0EC-4A2A-A27E-704EDB43E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3B3EE14-384C-419D-B9F7-A759BE1352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64ED86-9630-42E2-946C-C4414C07E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71ED12-EA42-4087-8BCC-DEA1474888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5F2890-929C-4CEB-A9F4-BA8571B8DC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19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D3967-84A6-418C-9A79-EFFEDED9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2AC4E1-93EB-4E25-A3CB-C8AF9DD639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7442DB-8410-4E0D-9889-AF389CFF42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45DEE4-5FFA-4276-8E88-A211FA4BBB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0DE988-6E04-40C7-A3BA-9EEC29E83E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22125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781535-35E1-4953-B6AB-6127EE460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F53927-E4B2-48F7-8D6C-D4D0FF7C15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1C11CE9-B935-490F-8D69-543CA6CB216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3DA974C-2610-4DDF-B074-972B161BC2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E219DFD-CD49-47FA-A635-5FCEDCF1A4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35AC37-135B-4033-A35D-AF070D2EEF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405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80B45E-55D2-4488-9F1D-AC4FFA7180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9878664-E00E-4441-A5EF-ACBBF63E8AE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AB67DEA-53F4-45E2-AE05-F4E4726A127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AB54730-91FF-4D30-9289-777D53C183A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7E698-0CC0-4719-93C4-2FD6387516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DF1780C-A362-461A-B4F5-14E5E9FFCC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E90B1D0-5E70-422F-84AA-7B92DBFFA8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D6BA2B2-0631-4E02-A434-5F041B67BB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1695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FB2ED-14D9-4F5A-B6B0-70200BA6CA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10DE146-7504-49D9-82CE-2185C21F26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ED33C-19C6-435F-A505-6C156446F1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C2349D-0F15-46F6-A26B-3CB263665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9689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18E721B-EDC2-4BEC-A1EC-6E1F37BAB8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5702C9F-D577-4B6A-AA15-A6054B1B1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CF1D56C-328D-444B-9826-DC67A41748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7943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06FA5B-5296-4CB6-B515-9E1ECD4597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8C9170-11D5-4D24-80CC-B26AAECDA2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07BDEFA-22BB-4942-8099-3D7EF7D2277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B02A3B1-F67E-424F-8B3A-5923FC0FB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BF9B5AD-6364-44D0-A335-666EB54A9C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3A108B-80ED-4C2E-BADC-4007E20E8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0517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FB89A-2ECF-404F-A8BB-7763AA4AF6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0839159-B1BB-4ED7-91EB-BFE825A6DCE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5E3286-76B8-422B-A84C-6812F25ABFC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84ED73-46C8-4267-A874-F1A61A5221B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ABA403-844A-492D-ADA8-BD1C68AEC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3CB9BC-C4EF-4298-9570-CB6F9FB07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423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6FE3E004-BB33-4001-82E9-03F0611675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598D04-E5E3-423A-9257-A4492C6517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F20A25-89FA-4F95-8F56-216A647A629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461A9C-18F6-41A7-8D6E-12BAA9F43FB6}" type="datetimeFigureOut">
              <a:rPr lang="en-US" smtClean="0"/>
              <a:t>6/12/2023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24F283-7457-430A-A149-CA21737D956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5181673-EC84-4CAC-8CAA-7F140B036DC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357B3D-ABC0-4585-A007-3CF8DD948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3763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636037D-AB7C-B835-743F-A4D749060FF7}"/>
              </a:ext>
            </a:extLst>
          </p:cNvPr>
          <p:cNvSpPr txBox="1"/>
          <p:nvPr/>
        </p:nvSpPr>
        <p:spPr>
          <a:xfrm>
            <a:off x="1783630" y="1872185"/>
            <a:ext cx="8153400" cy="4139595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wrap="square">
            <a:spAutoFit/>
          </a:bodyPr>
          <a:lstStyle/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أوراق عمل وحدة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( يظهر مهارة الإستعداد للعمل )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0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اعداد :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r>
              <a:rPr lang="ar-AE" altLang="en-US" sz="2800" dirty="0">
                <a:solidFill>
                  <a:srgbClr val="C00000"/>
                </a:solidFill>
                <a:latin typeface="Times New Roman" panose="02020603050405020304" pitchFamily="18" charset="0"/>
                <a:cs typeface="PT Bold Heading" panose="02010400000000000000" pitchFamily="2" charset="-78"/>
              </a:rPr>
              <a:t>ميعاد أحمد الطنيجي </a:t>
            </a:r>
          </a:p>
          <a:p>
            <a:pPr algn="ctr" defTabSz="1218987" rtl="1" fontAlgn="base"/>
            <a:endParaRPr lang="ar-AE" altLang="en-US" sz="2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8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5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  <a:p>
            <a:pPr algn="ctr" defTabSz="1218987" rtl="1" fontAlgn="base"/>
            <a:endParaRPr lang="ar-AE" altLang="en-US" sz="1000" dirty="0">
              <a:solidFill>
                <a:srgbClr val="000000"/>
              </a:solidFill>
              <a:latin typeface="Times New Roman" panose="02020603050405020304" pitchFamily="18" charset="0"/>
              <a:cs typeface="PT Bold Heading" panose="0201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20433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55EB3D65-5932-8BE9-1E09-2631C024C1C8}"/>
              </a:ext>
            </a:extLst>
          </p:cNvPr>
          <p:cNvGraphicFramePr>
            <a:graphicFrameLocks noGrp="1"/>
          </p:cNvGraphicFramePr>
          <p:nvPr/>
        </p:nvGraphicFramePr>
        <p:xfrm>
          <a:off x="696290" y="1146100"/>
          <a:ext cx="10799420" cy="80200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55785"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المعيار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المخرج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عنوان الدرس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dirty="0"/>
                        <a:t>الوحدة </a:t>
                      </a:r>
                      <a:endParaRPr lang="en-GB" dirty="0"/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55785">
                <a:tc>
                  <a:txBody>
                    <a:bodyPr/>
                    <a:lstStyle/>
                    <a:p>
                      <a:pPr algn="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يوضح  سبب رغبته في القيام بهذا النوع من العمل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b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يميز المهارات والسمات الشخصية الخاصة به 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ar-AE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أسباب الرغبة في العمل </a:t>
                      </a:r>
                    </a:p>
                  </a:txBody>
                  <a:tcPr marL="9525" marR="9525" marT="9525" marB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400" b="1" dirty="0"/>
                        <a:t>يظهر مهارة الإستعداد للعمل </a:t>
                      </a:r>
                      <a:endParaRPr lang="en-GB" sz="1400" b="1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4" name="Rectangle 3">
            <a:extLst>
              <a:ext uri="{FF2B5EF4-FFF2-40B4-BE49-F238E27FC236}">
                <a16:creationId xmlns:a16="http://schemas.microsoft.com/office/drawing/2014/main" id="{D7C2E948-93D7-3670-0C78-045AED5C2819}"/>
              </a:ext>
            </a:extLst>
          </p:cNvPr>
          <p:cNvSpPr/>
          <p:nvPr/>
        </p:nvSpPr>
        <p:spPr>
          <a:xfrm>
            <a:off x="437325" y="3791806"/>
            <a:ext cx="1486304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cap="none" spc="0" dirty="0">
                <a:ln w="0"/>
                <a:solidFill>
                  <a:schemeClr val="tx1"/>
                </a:solidFill>
              </a:rPr>
              <a:t>بطاقة المهمة </a:t>
            </a:r>
            <a:endParaRPr lang="en-US" sz="2400" cap="none" spc="0" dirty="0">
              <a:ln w="0"/>
              <a:solidFill>
                <a:schemeClr val="tx1"/>
              </a:solidFill>
            </a:endParaRPr>
          </a:p>
        </p:txBody>
      </p:sp>
      <p:sp>
        <p:nvSpPr>
          <p:cNvPr id="5" name="Arrow: Right 4">
            <a:extLst>
              <a:ext uri="{FF2B5EF4-FFF2-40B4-BE49-F238E27FC236}">
                <a16:creationId xmlns:a16="http://schemas.microsoft.com/office/drawing/2014/main" id="{F99F25C9-DFAF-10F3-3BC5-ED4F6004632F}"/>
              </a:ext>
            </a:extLst>
          </p:cNvPr>
          <p:cNvSpPr/>
          <p:nvPr/>
        </p:nvSpPr>
        <p:spPr>
          <a:xfrm>
            <a:off x="1989056" y="3829388"/>
            <a:ext cx="829558" cy="386499"/>
          </a:xfrm>
          <a:prstGeom prst="rightArrow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GB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2B5FE8E-162A-1293-9E39-03FAE010CFEE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3107" t="46850" r="11422" b="30874"/>
          <a:stretch/>
        </p:blipFill>
        <p:spPr>
          <a:xfrm>
            <a:off x="2818614" y="3047583"/>
            <a:ext cx="8589192" cy="1872288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141F7E7D-0427-C776-3D9E-A79566BD1CE6}"/>
              </a:ext>
            </a:extLst>
          </p:cNvPr>
          <p:cNvSpPr/>
          <p:nvPr/>
        </p:nvSpPr>
        <p:spPr>
          <a:xfrm>
            <a:off x="9767585" y="486178"/>
            <a:ext cx="155363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algn="ctr"/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الدرس </a:t>
            </a:r>
            <a:r>
              <a:rPr lang="ar-AE" sz="240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الرابع</a:t>
            </a:r>
            <a:r>
              <a:rPr lang="ar-AE" sz="2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</a:t>
            </a:r>
            <a:endParaRPr lang="en-US" sz="24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5247693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</TotalTime>
  <Words>46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MEEAD AHMED OBAID ALTENEIJI</dc:creator>
  <cp:lastModifiedBy>MEEAD AHMED OBAID ALTENEIJI</cp:lastModifiedBy>
  <cp:revision>4</cp:revision>
  <dcterms:created xsi:type="dcterms:W3CDTF">2023-06-12T14:15:26Z</dcterms:created>
  <dcterms:modified xsi:type="dcterms:W3CDTF">2023-06-12T14:27:28Z</dcterms:modified>
</cp:coreProperties>
</file>